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75" r:id="rId3"/>
    <p:sldId id="282" r:id="rId4"/>
    <p:sldId id="276" r:id="rId5"/>
    <p:sldId id="285" r:id="rId6"/>
    <p:sldId id="277" r:id="rId7"/>
    <p:sldId id="278" r:id="rId8"/>
    <p:sldId id="279" r:id="rId9"/>
    <p:sldId id="280" r:id="rId10"/>
    <p:sldId id="281" r:id="rId11"/>
    <p:sldId id="283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9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58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812F27C-0CE5-4BCD-BCCF-C783A703794C}" type="datetimeFigureOut">
              <a:rPr lang="ko-KR" altLang="en-US" smtClean="0"/>
              <a:pPr/>
              <a:t>2012-05-05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FCCA9C-8A9E-4CDA-9CCB-F1E2D1EBF2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6248" y="3929066"/>
            <a:ext cx="4714908" cy="121444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age Italic" pitchFamily="66" charset="0"/>
                <a:cs typeface="Times New Roman" pitchFamily="18" charset="0"/>
              </a:rPr>
              <a:t>Your Home Away From Home.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Rage Italic" pitchFamily="66" charset="0"/>
              <a:cs typeface="Times New Roman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24" y="1714488"/>
            <a:ext cx="7929618" cy="18573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to… </a:t>
            </a:r>
            <a:r>
              <a:rPr lang="en-US" altLang="ko-K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89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Seoul Residence </a:t>
            </a:r>
            <a:endParaRPr lang="ko-KR" altLang="en-US" sz="5400" b="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90572" y="357166"/>
            <a:ext cx="7067576" cy="108266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50" normalizeH="0" baseline="0" noProof="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Attractions</a:t>
            </a:r>
            <a:endParaRPr kumimoji="0" lang="ko-KR" altLang="en-US" sz="4400" b="1" i="0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HY얕은샘물M" pitchFamily="18" charset="-127"/>
              <a:ea typeface="HY얕은샘물M" pitchFamily="18" charset="-127"/>
              <a:cs typeface="+mj-cs"/>
            </a:endParaRPr>
          </a:p>
        </p:txBody>
      </p:sp>
      <p:pic>
        <p:nvPicPr>
          <p:cNvPr id="10" name="Picture 2" descr="C:\Documents and Settings\Administrator\My Documents\Brochure 제작 관련\565997_image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00505"/>
            <a:ext cx="2252979" cy="150048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429000"/>
            <a:ext cx="2043011" cy="153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" name="Picture 3" descr="C:\Documents and Settings\Administrator\My Documents\Brochure 제작 관련\215215_image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217662"/>
            <a:ext cx="2214578" cy="150850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4" descr="C:\Documents and Settings\Administrator\My Documents\Brochure 제작 관련\565996_image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928802"/>
            <a:ext cx="2204426" cy="140314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타원 13"/>
          <p:cNvSpPr/>
          <p:nvPr/>
        </p:nvSpPr>
        <p:spPr>
          <a:xfrm>
            <a:off x="714348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714348" y="264318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714348" y="321468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/>
          <p:cNvSpPr/>
          <p:nvPr/>
        </p:nvSpPr>
        <p:spPr>
          <a:xfrm>
            <a:off x="714348" y="371475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714348" y="421481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/>
          <p:cNvSpPr/>
          <p:nvPr/>
        </p:nvSpPr>
        <p:spPr>
          <a:xfrm>
            <a:off x="714348" y="47148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933448" y="1928802"/>
            <a:ext cx="7210452" cy="3786214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COEX, ASSEM</a:t>
            </a:r>
            <a:r>
              <a:rPr lang="ko-KR" alt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Tower, Trade Center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 </a:t>
            </a:r>
          </a:p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Taeheran Valley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Shopping street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 </a:t>
            </a:r>
          </a:p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Sunjungnung (Smnung Park)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 </a:t>
            </a:r>
          </a:p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Bongeun Temple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Hyundai department store </a:t>
            </a:r>
          </a:p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AK Duty free shop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14348" y="521495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714348" y="142852"/>
            <a:ext cx="6753220" cy="1500198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i="0" u="none" strike="noStrike" kern="1200" cap="none" spc="50" normalizeH="0" baseline="0" noProof="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Location &amp; Map</a:t>
            </a:r>
            <a:endParaRPr kumimoji="0" lang="ko-KR" altLang="en-US" sz="3600" b="1" i="0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HY얕은샘물M" pitchFamily="18" charset="-127"/>
              <a:ea typeface="HY얕은샘물M" pitchFamily="18" charset="-127"/>
              <a:cs typeface="+mj-cs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714348" y="40719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/>
          <p:cNvSpPr/>
          <p:nvPr/>
        </p:nvSpPr>
        <p:spPr>
          <a:xfrm>
            <a:off x="714348" y="507207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184" y="1714488"/>
            <a:ext cx="3354014" cy="219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928662" y="400248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Y강M" pitchFamily="18" charset="-127"/>
                <a:ea typeface="HY강M" pitchFamily="18" charset="-127"/>
              </a:rPr>
              <a:t>By </a:t>
            </a:r>
            <a:r>
              <a:rPr lang="en-US" sz="1600" b="1" dirty="0">
                <a:latin typeface="HY강M" pitchFamily="18" charset="-127"/>
                <a:ea typeface="HY강M" pitchFamily="18" charset="-127"/>
              </a:rPr>
              <a:t>Subway</a:t>
            </a:r>
            <a:endParaRPr lang="ko-KR" altLang="en-US" sz="1600" b="1" dirty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Green Line 2, Yellow Bundang Line</a:t>
            </a:r>
          </a:p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Seolleung Station Exit 4 (Building located behind IBK Bank)</a:t>
            </a:r>
            <a:endParaRPr lang="ko-KR" altLang="en-US" sz="1600" dirty="0">
              <a:latin typeface="HY강M" pitchFamily="18" charset="-127"/>
              <a:ea typeface="HY강M" pitchFamily="18" charset="-127"/>
            </a:endParaRPr>
          </a:p>
          <a:p>
            <a:r>
              <a:rPr lang="en-US" sz="1600" dirty="0">
                <a:latin typeface="HY강M" pitchFamily="18" charset="-127"/>
                <a:ea typeface="HY강M" pitchFamily="18" charset="-127"/>
              </a:rPr>
              <a:t> </a:t>
            </a:r>
            <a:endParaRPr lang="ko-KR" altLang="en-US" sz="1600" dirty="0">
              <a:latin typeface="HY강M" pitchFamily="18" charset="-127"/>
              <a:ea typeface="HY강M" pitchFamily="18" charset="-127"/>
            </a:endParaRPr>
          </a:p>
          <a:p>
            <a:r>
              <a:rPr lang="en-US" sz="1600" b="1" dirty="0" smtClean="0">
                <a:latin typeface="HY강M" pitchFamily="18" charset="-127"/>
                <a:ea typeface="HY강M" pitchFamily="18" charset="-127"/>
              </a:rPr>
              <a:t>By </a:t>
            </a:r>
            <a:r>
              <a:rPr lang="en-US" sz="1600" b="1" dirty="0">
                <a:latin typeface="HY강M" pitchFamily="18" charset="-127"/>
                <a:ea typeface="HY강M" pitchFamily="18" charset="-127"/>
              </a:rPr>
              <a:t>Bus</a:t>
            </a:r>
            <a:endParaRPr lang="ko-KR" altLang="en-US" sz="1600" b="1" dirty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Getting off : Seolleung Station / Jinsun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  <p:sp>
        <p:nvSpPr>
          <p:cNvPr id="8" name="제목 6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6286544" cy="1000132"/>
          </a:xfrm>
        </p:spPr>
        <p:txBody>
          <a:bodyPr>
            <a:normAutofit/>
          </a:bodyPr>
          <a:lstStyle/>
          <a:p>
            <a:pPr lvl="0" algn="l"/>
            <a:r>
              <a:rPr lang="en-US" altLang="ko-KR" sz="4000" dirty="0" smtClean="0"/>
              <a:t>Introduction</a:t>
            </a:r>
            <a:endParaRPr lang="ko-KR" altLang="en-US" sz="4000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819176" y="2214554"/>
            <a:ext cx="7467600" cy="28575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b="1" dirty="0" smtClean="0">
                <a:solidFill>
                  <a:srgbClr val="C0C0C0"/>
                </a:solidFill>
              </a:rPr>
              <a:t>Seoul Residence </a:t>
            </a:r>
            <a:r>
              <a:rPr lang="en-US" altLang="ko-KR" sz="1600" dirty="0" smtClean="0"/>
              <a:t>is the finest serviced residence that offers environment-friendly facilities, high-technology security system, and perfect infrastructure to manage your trip.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altLang="ko-KR" sz="1600" dirty="0" smtClean="0"/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b="1" dirty="0" smtClean="0">
                <a:solidFill>
                  <a:srgbClr val="C0C0C0"/>
                </a:solidFill>
              </a:rPr>
              <a:t>Seoul Residence </a:t>
            </a:r>
            <a:r>
              <a:rPr lang="en-US" altLang="ko-KR" sz="1600" dirty="0" smtClean="0"/>
              <a:t>is conveniently located in the heart of Taeheran Road, close to Gangnam business district and entertainment and shopping complex.</a:t>
            </a:r>
            <a:endParaRPr lang="ko-KR" altLang="ko-KR" sz="1600" dirty="0" smtClean="0"/>
          </a:p>
        </p:txBody>
      </p:sp>
      <p:sp>
        <p:nvSpPr>
          <p:cNvPr id="11" name="타원 10"/>
          <p:cNvSpPr/>
          <p:nvPr/>
        </p:nvSpPr>
        <p:spPr>
          <a:xfrm>
            <a:off x="714348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714348" y="392906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  <p:sp>
        <p:nvSpPr>
          <p:cNvPr id="8" name="제목 6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6286544" cy="100013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altLang="ko-KR" sz="4000" dirty="0" smtClean="0"/>
              <a:t>Home Away From Home</a:t>
            </a:r>
            <a:endParaRPr lang="ko-KR" altLang="en-US" sz="4000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000496" y="2000240"/>
            <a:ext cx="4500594" cy="350046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The “Hotel-like Home” atmosphere with fully equipped kitchen and other amenities will make your stay more comfortable and enjoyable.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Offering quality service and pleasant accommodation, Seoul Residence Hotel is an ideal place to reside for business or leisure travelers. This will be your home away from home.</a:t>
            </a:r>
            <a:endParaRPr lang="ko-KR" altLang="ko-KR" sz="1600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C:\Documents and Settings\판촉지배인\바탕 화면\까치\BDG13[5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05" y="2143116"/>
            <a:ext cx="2552049" cy="321471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타원 8"/>
          <p:cNvSpPr/>
          <p:nvPr/>
        </p:nvSpPr>
        <p:spPr>
          <a:xfrm>
            <a:off x="3857620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3857620" y="364331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47738" y="500042"/>
            <a:ext cx="7467600" cy="85725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Room Type</a:t>
            </a:r>
            <a:endParaRPr kumimoji="0" lang="ko-KR" altLang="en-US" sz="4400" b="1" i="0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HY얕은샘물M" pitchFamily="18" charset="-127"/>
              <a:ea typeface="HY얕은샘물M" pitchFamily="18" charset="-127"/>
              <a:cs typeface="+mj-cs"/>
            </a:endParaRPr>
          </a:p>
        </p:txBody>
      </p:sp>
      <p:pic>
        <p:nvPicPr>
          <p:cNvPr id="13" name="Picture 3" descr="C:\Documents and Settings\Administrator\My Documents\Brochure 제작 관련\판촉용브로셔 원본사진\객실\1 Studio Su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9884"/>
            <a:ext cx="3000396" cy="22108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4" name="Picture 2" descr="C:\Documents and Settings\Administrator\바탕 화면\IMG_643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133" y="1632060"/>
            <a:ext cx="3000396" cy="21541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857224" y="1857364"/>
            <a:ext cx="3543296" cy="39290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Studio Double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(Max. 2people)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	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Size 52.892 m²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	1 Double Bed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Studio Twin</a:t>
            </a:r>
            <a:r>
              <a:rPr lang="en-US" sz="1600" b="1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(Max. 2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people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    </a:t>
            </a: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	Size 52.892 m²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         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	2 Single Beds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Studio Triple </a:t>
            </a: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(Max. 3people)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	</a:t>
            </a: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Size 52.892 m²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	1 Single Bed + 1 Double Bed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Studio Deluxe</a:t>
            </a:r>
            <a:r>
              <a:rPr lang="en-US" sz="1600" noProof="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(Max. 4people)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	Size 59.504m²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	2 Double Beds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714348" y="192880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/>
          <p:cNvSpPr/>
          <p:nvPr/>
        </p:nvSpPr>
        <p:spPr>
          <a:xfrm>
            <a:off x="714348" y="371475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714348" y="46434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/>
          <p:cNvSpPr/>
          <p:nvPr/>
        </p:nvSpPr>
        <p:spPr>
          <a:xfrm>
            <a:off x="714348" y="285749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747738" y="500042"/>
            <a:ext cx="7467600" cy="85725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50" normalizeH="0" baseline="0" noProof="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Cross-sectional Diagram</a:t>
            </a:r>
            <a:endParaRPr kumimoji="0" lang="ko-KR" altLang="en-US" sz="4400" b="1" i="0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HY얕은샘물M" pitchFamily="18" charset="-127"/>
              <a:cs typeface="+mj-cs"/>
            </a:endParaRPr>
          </a:p>
        </p:txBody>
      </p:sp>
      <p:pic>
        <p:nvPicPr>
          <p:cNvPr id="1026" name="Picture 2" descr="C:\Documents and Settings\판촉지배인\바탕 화면\평면도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71942"/>
            <a:ext cx="3929090" cy="1728720"/>
          </a:xfrm>
          <a:prstGeom prst="rect">
            <a:avLst/>
          </a:prstGeom>
          <a:noFill/>
        </p:spPr>
      </p:pic>
      <p:pic>
        <p:nvPicPr>
          <p:cNvPr id="1027" name="Picture 3" descr="C:\Documents and Settings\판촉지배인\바탕 화면\무제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928802"/>
            <a:ext cx="3929090" cy="1743279"/>
          </a:xfrm>
          <a:prstGeom prst="rect">
            <a:avLst/>
          </a:prstGeom>
          <a:noFill/>
        </p:spPr>
      </p:pic>
      <p:sp>
        <p:nvSpPr>
          <p:cNvPr id="20" name="타원 19"/>
          <p:cNvSpPr/>
          <p:nvPr/>
        </p:nvSpPr>
        <p:spPr>
          <a:xfrm>
            <a:off x="714348" y="20002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4929190" y="40719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857224" y="1928802"/>
            <a:ext cx="3543296" cy="21431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Studio Double 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(9,500 X3,600)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5072066" y="4000504"/>
            <a:ext cx="3543296" cy="21431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Studio Twin</a:t>
            </a:r>
            <a:r>
              <a:rPr lang="en-US" sz="1600" b="1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(9,500 X3,600)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85786" y="560390"/>
            <a:ext cx="7467600" cy="72547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Amenities</a:t>
            </a:r>
            <a:endParaRPr kumimoji="0" lang="ko-KR" altLang="en-US" sz="4400" b="1" i="0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HY얕은샘물M" pitchFamily="18" charset="-127"/>
              <a:ea typeface="HY얕은샘물M" pitchFamily="18" charset="-127"/>
              <a:cs typeface="+mj-cs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14348" y="20002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714348" y="228599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714348" y="25717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/>
          <p:cNvSpPr/>
          <p:nvPr/>
        </p:nvSpPr>
        <p:spPr>
          <a:xfrm>
            <a:off x="714348" y="285749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/>
          <p:cNvSpPr/>
          <p:nvPr/>
        </p:nvSpPr>
        <p:spPr>
          <a:xfrm>
            <a:off x="714348" y="31432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/>
          <p:cNvSpPr/>
          <p:nvPr/>
        </p:nvSpPr>
        <p:spPr>
          <a:xfrm>
            <a:off x="714348" y="342900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714348" y="371475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/>
          <p:cNvSpPr/>
          <p:nvPr/>
        </p:nvSpPr>
        <p:spPr>
          <a:xfrm>
            <a:off x="714348" y="40005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/>
          <p:cNvSpPr/>
          <p:nvPr/>
        </p:nvSpPr>
        <p:spPr>
          <a:xfrm>
            <a:off x="714348" y="428625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/>
          <p:cNvSpPr/>
          <p:nvPr/>
        </p:nvSpPr>
        <p:spPr>
          <a:xfrm>
            <a:off x="714348" y="457200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타원 28"/>
          <p:cNvSpPr/>
          <p:nvPr/>
        </p:nvSpPr>
        <p:spPr>
          <a:xfrm>
            <a:off x="714348" y="485776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/>
          <p:cNvSpPr/>
          <p:nvPr/>
        </p:nvSpPr>
        <p:spPr>
          <a:xfrm>
            <a:off x="714348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714348" y="54292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857224" y="1857364"/>
            <a:ext cx="5715040" cy="4572032"/>
          </a:xfrm>
          <a:prstGeom prst="rect">
            <a:avLst/>
          </a:prstGeom>
        </p:spPr>
        <p:txBody>
          <a:bodyPr vert="horz" numCol="2" rtlCol="0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Cable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TV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Business desk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Air conditioner </a:t>
            </a: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Hair Dryer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Microwave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Kitchenware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Built-In refrigerator</a:t>
            </a: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Iron and board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Toaster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Electric Water Kettle</a:t>
            </a: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Drum Washing Machine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Free High Speed Internet 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And more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3" descr="C:\Documents and Settings\판촉지배인\바탕 화면\까치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26"/>
            <a:ext cx="2714644" cy="187720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5" name="Picture 5" descr="C:\Documents and Settings\판촉지배인\바탕 화면\까치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8" y="1914543"/>
            <a:ext cx="2200272" cy="23241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6" name="Picture 2" descr="C:\Documents and Settings\판촉지배인\바탕 화면\까치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929066"/>
            <a:ext cx="2882900" cy="17621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742952" y="560390"/>
            <a:ext cx="4900618" cy="72547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Facilities</a:t>
            </a:r>
            <a:endParaRPr kumimoji="0" lang="ko-KR" altLang="en-US" sz="4400" b="1" i="0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HY얕은샘물M" pitchFamily="18" charset="-127"/>
              <a:ea typeface="HY얕은샘물M" pitchFamily="18" charset="-127"/>
              <a:cs typeface="+mj-cs"/>
            </a:endParaRPr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4214810" y="1785926"/>
            <a:ext cx="3929090" cy="5072098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Family Mart</a:t>
            </a:r>
            <a:endParaRPr kumimoji="0" lang="en-US" sz="16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24hours open convenience store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lang="en-US" noProof="0" dirty="0" smtClean="0">
              <a:solidFill>
                <a:schemeClr val="tx1">
                  <a:tint val="7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0" marR="0" lvl="0" indent="0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Joe’s Sandwich &amp; Coffee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Offer breakfast and coffee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dirty="0" err="1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Nvague</a:t>
            </a:r>
            <a:r>
              <a:rPr lang="en-US" sz="1600" b="1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 beauty salon</a:t>
            </a:r>
            <a:endParaRPr kumimoji="0" lang="en-US" sz="16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Hair styling and more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.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Laundry shop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Dry cleaning, wash and everything for clothes.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071934" y="18573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4071934" y="278605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타원 39"/>
          <p:cNvSpPr/>
          <p:nvPr/>
        </p:nvSpPr>
        <p:spPr>
          <a:xfrm>
            <a:off x="4071934" y="371475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타원 40"/>
          <p:cNvSpPr/>
          <p:nvPr/>
        </p:nvSpPr>
        <p:spPr>
          <a:xfrm>
            <a:off x="4071934" y="46434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2" name="Picture 3" descr="C:\Documents and Settings\판촉지배인\바탕 화면\까치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1857388" cy="1071570"/>
          </a:xfrm>
          <a:prstGeom prst="rect">
            <a:avLst/>
          </a:prstGeom>
          <a:noFill/>
          <a:effectLst>
            <a:softEdge rad="31750"/>
          </a:effectLst>
          <a:scene3d>
            <a:camera prst="perspectiveRight"/>
            <a:lightRig rig="threePt" dir="t"/>
          </a:scene3d>
        </p:spPr>
      </p:pic>
      <p:pic>
        <p:nvPicPr>
          <p:cNvPr id="43" name="Picture 2" descr="C:\Documents and Settings\판촉지배인\바탕 화면\까치\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786058"/>
            <a:ext cx="1862630" cy="1071570"/>
          </a:xfrm>
          <a:prstGeom prst="rect">
            <a:avLst/>
          </a:prstGeom>
          <a:noFill/>
          <a:effectLst>
            <a:softEdge rad="31750"/>
          </a:effectLst>
          <a:scene3d>
            <a:camera prst="perspectiveLeft"/>
            <a:lightRig rig="threePt" dir="t"/>
          </a:scene3d>
        </p:spPr>
      </p:pic>
      <p:pic>
        <p:nvPicPr>
          <p:cNvPr id="44" name="Picture 2" descr="C:\Documents and Settings\Administrator\My Documents\Brochure 제작 관련\brochure works\원본 사진들\사진선정 선택4\미용실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43314"/>
            <a:ext cx="1857388" cy="1071570"/>
          </a:xfrm>
          <a:prstGeom prst="rect">
            <a:avLst/>
          </a:prstGeom>
          <a:noFill/>
          <a:effectLst>
            <a:softEdge rad="31750"/>
          </a:effectLst>
          <a:scene3d>
            <a:camera prst="perspectiveRight"/>
            <a:lightRig rig="threePt" dir="t"/>
          </a:scene3d>
        </p:spPr>
      </p:pic>
      <p:pic>
        <p:nvPicPr>
          <p:cNvPr id="45" name="Picture 3" descr="C:\Documents and Settings\Administrator\My Documents\Brochure 제작 관련\brochure works\원본 사진들\사진선정 선택4\세탁소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500570"/>
            <a:ext cx="1857388" cy="1071570"/>
          </a:xfrm>
          <a:prstGeom prst="rect">
            <a:avLst/>
          </a:prstGeom>
          <a:noFill/>
          <a:effectLst>
            <a:softEdge rad="3175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7738" y="417514"/>
            <a:ext cx="7467600" cy="101122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Services</a:t>
            </a:r>
            <a:endParaRPr lang="en-US" sz="4000" b="1" spc="50" dirty="0" smtClean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3" descr="C:\Documents and Settings\Administrator\My Documents\Brochure 제작 관련\brochure works\원본 사진들\사진선정 선택1\IMG_184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143504" y="2024053"/>
            <a:ext cx="2500330" cy="333377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5" name="타원 14"/>
          <p:cNvSpPr/>
          <p:nvPr/>
        </p:nvSpPr>
        <p:spPr>
          <a:xfrm>
            <a:off x="714348" y="20002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714348" y="31432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/>
          <p:cNvSpPr/>
          <p:nvPr/>
        </p:nvSpPr>
        <p:spPr>
          <a:xfrm>
            <a:off x="714348" y="41433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714348" y="521495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/>
          <p:cNvSpPr/>
          <p:nvPr/>
        </p:nvSpPr>
        <p:spPr>
          <a:xfrm>
            <a:off x="714348" y="25717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714348" y="364331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714348" y="47148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857224" y="1785926"/>
            <a:ext cx="5857916" cy="400052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24 hours reception service &amp; security system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Room maid for clean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 </a:t>
            </a:r>
          </a:p>
          <a:p>
            <a:pPr lvl="0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0" lang="en-US" altLang="ko-K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Wake-up</a:t>
            </a:r>
            <a:r>
              <a:rPr kumimoji="0" lang="en-US" altLang="ko-KR" sz="1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 call service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Free high speed</a:t>
            </a:r>
            <a:r>
              <a:rPr kumimoji="0" lang="en-US" altLang="ko-KR" sz="1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 internet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Free parking</a:t>
            </a:r>
            <a:endParaRPr kumimoji="0" lang="en-US" altLang="ko-KR" sz="1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1600" noProof="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Exchange of money service</a:t>
            </a:r>
            <a:endParaRPr kumimoji="0" lang="en-US" altLang="ko-KR" sz="1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  <a:p>
            <a:pPr lvl="0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/>
              <a:t>Free shuttle bus</a:t>
            </a:r>
            <a:r>
              <a:rPr kumimoji="0" lang="ko-KR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 </a:t>
            </a:r>
            <a:r>
              <a:rPr kumimoji="0" lang="en-US" altLang="ko-K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(</a:t>
            </a:r>
            <a:r>
              <a:rPr lang="en-US" altLang="ko-KR" sz="160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need a </a:t>
            </a:r>
            <a:r>
              <a:rPr lang="en-US" altLang="ko-KR" sz="1600" dirty="0" smtClean="0"/>
              <a:t>reservation</a:t>
            </a:r>
            <a:r>
              <a:rPr kumimoji="0" lang="en-US" altLang="ko-K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)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1934" y="6429396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708-16 Yeoksam-Dong Gangnam-Gu, Seoul, Korea (135-080)               Tel: 02-6202-3100  Fax: 02-6202-3669 www.seoulresidence.co.kr</a:t>
            </a: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747738" y="417514"/>
            <a:ext cx="7467600" cy="101122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sz="4100" b="1" i="0" u="none" strike="noStrike" kern="1200" cap="none" spc="50" normalizeH="0" baseline="0" noProof="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Il Piace</a:t>
            </a:r>
            <a:r>
              <a:rPr lang="en-US" altLang="ko-KR" sz="2500" b="1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300" b="1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</a:rPr>
              <a:t>(Italian Restaurant) </a:t>
            </a:r>
            <a:endParaRPr kumimoji="0" lang="ko-KR" altLang="en-US" sz="2300" b="1" i="0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3" descr="C:\Documents and Settings\판촉지배인\바탕 화면\까치\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00042"/>
            <a:ext cx="2071702" cy="71438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5" name="Picture 2" descr="C:\Documents and Settings\Administrator\My Documents\Brochure 제작 관련\판촉용브로셔 원본사진\부대시설\ILPIAC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3429024" cy="242889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6" name="Picture 3" descr="C:\Documents and Settings\Administrator\바탕 화면\IMG_6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3429024" cy="242889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7" name="내용 개체 틀 2"/>
          <p:cNvSpPr txBox="1">
            <a:spLocks/>
          </p:cNvSpPr>
          <p:nvPr/>
        </p:nvSpPr>
        <p:spPr>
          <a:xfrm>
            <a:off x="857224" y="4457722"/>
            <a:ext cx="7500990" cy="154304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sz="1600" noProof="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Il Piace offers diverse menu including traditional Italian pizza, pasta, steak, lamb chop, seafood dishes and maintains a large wine list.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Il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cs typeface="+mn-cs"/>
              </a:rPr>
              <a:t> Piace promises you an unforgettable dining experience with a high-quality taste and exceptional service.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sz="1600" baseline="0" noProof="0" dirty="0" smtClean="0">
                <a:solidFill>
                  <a:schemeClr val="tx1">
                    <a:tint val="75000"/>
                  </a:schemeClr>
                </a:solidFill>
                <a:latin typeface="HY강M" pitchFamily="18" charset="-127"/>
                <a:ea typeface="HY강M" pitchFamily="18" charset="-127"/>
              </a:rPr>
              <a:t>Il Piace is located at the lobby level of Seoul Residence.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Y강M" pitchFamily="18" charset="-127"/>
              <a:ea typeface="HY강M" pitchFamily="18" charset="-127"/>
              <a:cs typeface="+mn-cs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14348" y="457200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1195</TotalTime>
  <Words>529</Words>
  <Application>Microsoft Office PowerPoint</Application>
  <PresentationFormat>화면 슬라이드 쇼(4:3)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고려청자</vt:lpstr>
      <vt:lpstr>Welcome to…  Seoul Residence </vt:lpstr>
      <vt:lpstr>Introduction</vt:lpstr>
      <vt:lpstr>Home Away From Home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Seoul Residence</dc:title>
  <dc:creator>XP_USER</dc:creator>
  <cp:lastModifiedBy>lij1984</cp:lastModifiedBy>
  <cp:revision>100</cp:revision>
  <dcterms:created xsi:type="dcterms:W3CDTF">2009-07-16T04:15:50Z</dcterms:created>
  <dcterms:modified xsi:type="dcterms:W3CDTF">2012-05-05T05:07:51Z</dcterms:modified>
</cp:coreProperties>
</file>